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69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792" y="62559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Stroke Prediction from Brain Scans Using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99528" y="4210459"/>
            <a:ext cx="7266339" cy="232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S.ASHOK		</a:t>
            </a:r>
            <a:r>
              <a:rPr lang="en-US" sz="2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-</a:t>
            </a:r>
            <a:r>
              <a:rPr lang="en-US" sz="2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420121104006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V.DINESH	                    -	   420121104020	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S.RAMADOSS	         -	   420121104045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S.SHEIK AMJATH	         -	   420121104050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5798582"/>
            <a:ext cx="227242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sp>
        <p:nvSpPr>
          <p:cNvPr id="8" name="Rectangle 7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8787" y="3463329"/>
            <a:ext cx="405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</a:rPr>
              <a:t>A PROJECT REPORT – SUBMITTED BY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9759" y="6900747"/>
            <a:ext cx="740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UNDER THE GUIDENCE OF : </a:t>
            </a:r>
            <a:r>
              <a:rPr lang="en-US" sz="2400" b="1" i="1" dirty="0" err="1" smtClean="0">
                <a:solidFill>
                  <a:schemeClr val="bg1"/>
                </a:solidFill>
              </a:rPr>
              <a:t>Mrs.N.ABINAYA</a:t>
            </a:r>
            <a:r>
              <a:rPr lang="en-US" sz="2400" b="1" i="1" dirty="0" smtClean="0">
                <a:solidFill>
                  <a:schemeClr val="bg1"/>
                </a:solidFill>
              </a:rPr>
              <a:t> M.E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116" y="3378637"/>
            <a:ext cx="1039141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Future of Stroke Prediction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116" y="4387215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80" y="4416326"/>
            <a:ext cx="332542" cy="4156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1487" y="4459605"/>
            <a:ext cx="332755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Advancements in AI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21487" y="4932402"/>
            <a:ext cx="5762149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sophisticated models and techniques will enhance predictions.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46883" y="4387215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547" y="4416326"/>
            <a:ext cx="332542" cy="4156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31254" y="4459605"/>
            <a:ext cx="370463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Medicine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131254" y="4932402"/>
            <a:ext cx="57621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Tailoring predictions to individuals will revolutionize care.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7116" y="602742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80" y="6056531"/>
            <a:ext cx="332542" cy="4156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1487" y="6099810"/>
            <a:ext cx="313491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Remote Monitoring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21487" y="6572607"/>
            <a:ext cx="57621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Wearable sensors will provide continuous risk assessment.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46883" y="602742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547" y="6056531"/>
            <a:ext cx="332542" cy="41564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31254" y="60998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8131254" y="6572607"/>
            <a:ext cx="576214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Improving patient outcomes reduces the burden of stroke.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737116" y="7146488"/>
            <a:ext cx="13156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future of stroke prediction is bright. AI will transform proactive healthcare.</a:t>
            </a:r>
            <a:endParaRPr lang="en-US" sz="1650" dirty="0"/>
          </a:p>
        </p:txBody>
      </p:sp>
      <p:sp>
        <p:nvSpPr>
          <p:cNvPr id="21" name="Rectangle 20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862965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Importance of Early Stroke Prediction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5800" y="2544128"/>
            <a:ext cx="7772400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795K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3004304" y="3435548"/>
            <a:ext cx="313527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 Strokes Annually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5800" y="3875365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leading cause of long-term disability and death.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5800" y="4874538"/>
            <a:ext cx="7772400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$73.7B</a:t>
            </a: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3282672" y="5765959"/>
            <a:ext cx="257853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Annual US Cost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5800" y="6205776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Strokes impose a significant financial burden.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5800" y="6739652"/>
            <a:ext cx="7772400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prediction enables timely intervention. It reduces damage and improves recovery.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1570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Sources: Brain Scan Imaging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32762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Imaging Modalities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 scans, MRI, and angiography provide critical data. They offer structural and functional information.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Public Datasets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ADNI and STIR are invaluable resources. They contain diverse brain imaging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identify lesions, white matter changes, and blood flow abnormalities. These are crucial for prediction.</a:t>
            </a:r>
            <a:endParaRPr lang="en-US" sz="1700" dirty="0"/>
          </a:p>
        </p:txBody>
      </p:sp>
      <p:sp>
        <p:nvSpPr>
          <p:cNvPr id="9" name="Rectangle 8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099" y="501015"/>
            <a:ext cx="7868603" cy="179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Techniques for Stroke Prediction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24099" y="2571988"/>
            <a:ext cx="7868603" cy="1371481"/>
          </a:xfrm>
          <a:prstGeom prst="roundRect">
            <a:avLst>
              <a:gd name="adj" fmla="val 55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3884" y="2761774"/>
            <a:ext cx="363902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Classification Algorithms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13884" y="3170753"/>
            <a:ext cx="748903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Regression, SVM, and Random Forests classify risk. They provide robust predictions.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4099" y="4125635"/>
            <a:ext cx="7868603" cy="1080016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3884" y="4315420"/>
            <a:ext cx="239744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13884" y="4724400"/>
            <a:ext cx="748903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CNNs analyze complex image patterns. They excel in feature recognition.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24099" y="5387816"/>
            <a:ext cx="7868603" cy="1080016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3884" y="5577602"/>
            <a:ext cx="271462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13884" y="5986582"/>
            <a:ext cx="748903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relevant biomarkers is key. It refines prediction accuracy.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4099" y="6649998"/>
            <a:ext cx="7868603" cy="1080016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3884" y="6839783"/>
            <a:ext cx="290345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Explainable AI (XAI)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13884" y="7248763"/>
            <a:ext cx="748903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transparency builds trust. It makes predictions understandable.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436" y="841177"/>
            <a:ext cx="7811929" cy="1251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Implementation and Libraries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36" y="2378393"/>
            <a:ext cx="475774" cy="4757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2436" y="3044428"/>
            <a:ext cx="244530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52436" y="3471505"/>
            <a:ext cx="2445306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go-to language for data science. It is powerful and flexible.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628" y="2378393"/>
            <a:ext cx="475774" cy="4757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35628" y="3044428"/>
            <a:ext cx="244542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835628" y="3471505"/>
            <a:ext cx="2445425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TensorFlow, Keras, PyTorch build robust models. They enable complex analysis.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940" y="2378393"/>
            <a:ext cx="475774" cy="4757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8940" y="3044428"/>
            <a:ext cx="244530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Scikit-learn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518940" y="3471505"/>
            <a:ext cx="2445306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ML algorithms and tools. They provide versatility.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436" y="4765000"/>
            <a:ext cx="475774" cy="4757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2436" y="5431036"/>
            <a:ext cx="2445306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Processing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152436" y="6171009"/>
            <a:ext cx="2445306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OpenCV and SimpleITK handle image data. They preprocess and analyze scans.</a:t>
            </a:r>
            <a:endParaRPr lang="en-US" sz="1450" dirty="0"/>
          </a:p>
        </p:txBody>
      </p:sp>
      <p:sp>
        <p:nvSpPr>
          <p:cNvPr id="16" name="Rectangle 15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563" y="640318"/>
            <a:ext cx="7752874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Building the Prediction Model: Step-by-Step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3" y="2245876"/>
            <a:ext cx="993577" cy="147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7153" y="2444591"/>
            <a:ext cx="311086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87153" y="2890599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Noise reduction, normalization, and augmentation prepare data. It enhances model quality.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3" y="3725108"/>
            <a:ext cx="993577" cy="11924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7153" y="3923824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87153" y="4369832"/>
            <a:ext cx="646128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Fine-tuning the model using training data. It optimizes performance.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63" y="4917519"/>
            <a:ext cx="993577" cy="11924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7153" y="5116235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87153" y="5562243"/>
            <a:ext cx="646128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Assessing performance on a held-out set. It ensures generalization.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63" y="6109930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87153" y="6308646"/>
            <a:ext cx="334315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Metrics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987153" y="6754654"/>
            <a:ext cx="646128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Accuracy, precision, recall, and F1-score evaluate effectiveness. They quantify model success.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39591"/>
            <a:ext cx="119105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Study: Real-World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8556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 Predicting stroke risk in patients with atrial fibrillation.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080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Data: Anonymized patient records fueled the model. It ensured privacy.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3043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Model: A CNN model achieved 92% accuracy. It demonstrated strong predictive power.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5286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Outcome: Early intervention reduced stroke incidence by 30%. This highlights clinical impact.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4329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case study illustrates the tangible benefits of AI in healthcare. It saves lives and reduces suffering.</a:t>
            </a:r>
            <a:endParaRPr lang="en-US" sz="1700" dirty="0"/>
          </a:p>
        </p:txBody>
      </p:sp>
      <p:sp>
        <p:nvSpPr>
          <p:cNvPr id="8" name="Rectangle 7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91394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606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93006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high-quality and representative data is crucial. It impacts model reliability.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606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Generalizability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09300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Overcoming biases and improving robustness is vital. It broadens applicability.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4886087"/>
            <a:ext cx="39371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Computational Resources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728454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large datasets and complex models demands significant power. It requires robust infrastructure.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16844" y="5064204"/>
            <a:ext cx="32785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Clinical Integration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550337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Bridging the gap between AI and practice is essential. It ensures practical use.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5967"/>
            <a:ext cx="118027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Ethical Considerations and Privacy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11943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265449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4285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2914650"/>
            <a:ext cx="79992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Protecting patient confidentiality is paramount. We adhere to HIPAA regulations.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462695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586162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402871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380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Bias Mitigation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288869"/>
            <a:ext cx="60975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biases in algorithms is critical. It ensures fairness.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483691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4960382"/>
            <a:ext cx="6556891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5576292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176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566308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interpretability and accountability is key. It builds trust.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8168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Ethical AI development is fundamental for responsible innovation. We prioritize patient well-being.</a:t>
            </a:r>
            <a:endParaRPr lang="en-US" sz="1700" dirty="0"/>
          </a:p>
        </p:txBody>
      </p:sp>
      <p:sp>
        <p:nvSpPr>
          <p:cNvPr id="18" name="Rectangle 17"/>
          <p:cNvSpPr/>
          <p:nvPr/>
        </p:nvSpPr>
        <p:spPr>
          <a:xfrm>
            <a:off x="12785645" y="7803931"/>
            <a:ext cx="1702865" cy="29954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592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Dela Gothic One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RAMADOSS SKR</cp:lastModifiedBy>
  <cp:revision>6</cp:revision>
  <dcterms:created xsi:type="dcterms:W3CDTF">2025-05-29T17:33:17Z</dcterms:created>
  <dcterms:modified xsi:type="dcterms:W3CDTF">2025-05-29T18:12:16Z</dcterms:modified>
</cp:coreProperties>
</file>